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7" d="100"/>
          <a:sy n="117" d="100"/>
        </p:scale>
        <p:origin x="-408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E6CEC7-739D-404E-AC2C-EE0E24CDE414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15A047-9C7D-2B49-8B0C-E5F12FFEA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4" Type="http://schemas.openxmlformats.org/officeDocument/2006/relationships/image" Target="../media/image4.png"/><Relationship Id="rId5" Type="http://schemas.openxmlformats.org/officeDocument/2006/relationships/image" Target="../media/image4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pdf"/><Relationship Id="rId6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5" Type="http://schemas.openxmlformats.org/officeDocument/2006/relationships/image" Target="../media/image4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pdf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590" y="1828800"/>
            <a:ext cx="2143673" cy="155416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427321">
            <a:off x="762000" y="838201"/>
            <a:ext cx="56149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Love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2" name="Rectangle 11"/>
          <p:cNvSpPr/>
          <p:nvPr/>
        </p:nvSpPr>
        <p:spPr>
          <a:xfrm rot="20249219">
            <a:off x="4113900" y="875495"/>
            <a:ext cx="49187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Thankfulness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324681" y="2333501"/>
            <a:ext cx="1968500" cy="15113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84056">
            <a:off x="140460" y="4897813"/>
            <a:ext cx="2598260" cy="175815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 rot="186044">
            <a:off x="1550103" y="3492265"/>
            <a:ext cx="40663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Knowledge</a:t>
            </a: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 rot="2850779">
            <a:off x="4429205" y="4063230"/>
            <a:ext cx="472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CEB96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CEB966">
                        <a:tint val="40000"/>
                        <a:satMod val="250000"/>
                      </a:srgbClr>
                    </a:gs>
                    <a:gs pos="9000">
                      <a:srgbClr val="CEB966">
                        <a:tint val="52000"/>
                        <a:satMod val="300000"/>
                      </a:srgbClr>
                    </a:gs>
                    <a:gs pos="50000">
                      <a:srgbClr val="CEB966">
                        <a:shade val="20000"/>
                        <a:satMod val="300000"/>
                      </a:srgbClr>
                    </a:gs>
                    <a:gs pos="79000">
                      <a:srgbClr val="CEB966">
                        <a:tint val="52000"/>
                        <a:satMod val="300000"/>
                      </a:srgbClr>
                    </a:gs>
                    <a:gs pos="100000">
                      <a:srgbClr val="CEB966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Giving</a:t>
            </a:r>
            <a:endParaRPr lang="en-US" sz="5400" b="1" dirty="0">
              <a:ln w="10541" cmpd="sng">
                <a:solidFill>
                  <a:srgbClr val="CEB966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CEB966">
                      <a:tint val="40000"/>
                      <a:satMod val="250000"/>
                    </a:srgbClr>
                  </a:gs>
                  <a:gs pos="9000">
                    <a:srgbClr val="CEB966">
                      <a:tint val="52000"/>
                      <a:satMod val="300000"/>
                    </a:srgbClr>
                  </a:gs>
                  <a:gs pos="50000">
                    <a:srgbClr val="CEB966">
                      <a:shade val="20000"/>
                      <a:satMod val="300000"/>
                    </a:srgbClr>
                  </a:gs>
                  <a:gs pos="79000">
                    <a:srgbClr val="CEB966">
                      <a:tint val="52000"/>
                      <a:satMod val="300000"/>
                    </a:srgbClr>
                  </a:gs>
                  <a:gs pos="100000">
                    <a:srgbClr val="CEB966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600" y="4459080"/>
            <a:ext cx="1461842" cy="239892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973937" y="2612420"/>
            <a:ext cx="1763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Food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2481" y="-255020"/>
            <a:ext cx="2362200" cy="155905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074862" y="4459080"/>
            <a:ext cx="2467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Shelter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5" name="Picture 14" descr="scroog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-9761"/>
            <a:ext cx="1439589" cy="183856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590" y="1828800"/>
            <a:ext cx="2143673" cy="155416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427321">
            <a:off x="762000" y="838201"/>
            <a:ext cx="56149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Love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2" name="Rectangle 11"/>
          <p:cNvSpPr/>
          <p:nvPr/>
        </p:nvSpPr>
        <p:spPr>
          <a:xfrm rot="20249219">
            <a:off x="4113900" y="875495"/>
            <a:ext cx="49187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Thankfulness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324681" y="2333501"/>
            <a:ext cx="1968500" cy="15113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84056">
            <a:off x="140460" y="4897813"/>
            <a:ext cx="2598260" cy="175815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 rot="186044">
            <a:off x="1550103" y="3492265"/>
            <a:ext cx="40663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Knowledge</a:t>
            </a: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 rot="2850779">
            <a:off x="4429205" y="4063230"/>
            <a:ext cx="472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CEB96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CEB966">
                        <a:tint val="40000"/>
                        <a:satMod val="250000"/>
                      </a:srgbClr>
                    </a:gs>
                    <a:gs pos="9000">
                      <a:srgbClr val="CEB966">
                        <a:tint val="52000"/>
                        <a:satMod val="300000"/>
                      </a:srgbClr>
                    </a:gs>
                    <a:gs pos="50000">
                      <a:srgbClr val="CEB966">
                        <a:shade val="20000"/>
                        <a:satMod val="300000"/>
                      </a:srgbClr>
                    </a:gs>
                    <a:gs pos="79000">
                      <a:srgbClr val="CEB966">
                        <a:tint val="52000"/>
                        <a:satMod val="300000"/>
                      </a:srgbClr>
                    </a:gs>
                    <a:gs pos="100000">
                      <a:srgbClr val="CEB966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Giving</a:t>
            </a:r>
            <a:endParaRPr lang="en-US" sz="5400" b="1" dirty="0">
              <a:ln w="10541" cmpd="sng">
                <a:solidFill>
                  <a:srgbClr val="CEB966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CEB966">
                      <a:tint val="40000"/>
                      <a:satMod val="250000"/>
                    </a:srgbClr>
                  </a:gs>
                  <a:gs pos="9000">
                    <a:srgbClr val="CEB966">
                      <a:tint val="52000"/>
                      <a:satMod val="300000"/>
                    </a:srgbClr>
                  </a:gs>
                  <a:gs pos="50000">
                    <a:srgbClr val="CEB966">
                      <a:shade val="20000"/>
                      <a:satMod val="300000"/>
                    </a:srgbClr>
                  </a:gs>
                  <a:gs pos="79000">
                    <a:srgbClr val="CEB966">
                      <a:tint val="52000"/>
                      <a:satMod val="300000"/>
                    </a:srgbClr>
                  </a:gs>
                  <a:gs pos="100000">
                    <a:srgbClr val="CEB966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600" y="4459080"/>
            <a:ext cx="1461842" cy="239892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92120" y="0"/>
            <a:ext cx="1763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Food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2481" y="-255020"/>
            <a:ext cx="2362200" cy="155905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074862" y="4459080"/>
            <a:ext cx="2467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Shelter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69474" y="565534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http://mychinaconnection.com/wp-content/uploads/2010/12/christmas-carol-scrooge.jpg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66</TotalTime>
  <Words>37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 Smith</dc:creator>
  <cp:lastModifiedBy>lilly Smith</cp:lastModifiedBy>
  <cp:revision>12</cp:revision>
  <dcterms:created xsi:type="dcterms:W3CDTF">2011-12-01T22:40:24Z</dcterms:created>
  <dcterms:modified xsi:type="dcterms:W3CDTF">2011-12-01T22:52:36Z</dcterms:modified>
</cp:coreProperties>
</file>